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8" r:id="rId2"/>
    <p:sldId id="256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9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d-ID"/>
              <a:t>Klik untuk mengedit gaya subjudul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93777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ambar Panorama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17681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udul d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12329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tipa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77184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u N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63919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03672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 Gam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8791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46650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8221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57628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28664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87596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6943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01386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5921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08976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6986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3FD47F9-393A-4033-99F1-6CE80B8A1752}" type="datetimeFigureOut">
              <a:rPr lang="id-ID" smtClean="0"/>
              <a:t>12/11/2022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091B4F-6200-41F2-92DD-17079FB2B91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9680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igositanggang/deus-vult-marketplace/blob/main/lib/Firebase/auth_helper.dart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FE830306-4D2F-79B2-0824-F5AEA15DE5D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23208" y="110259"/>
            <a:ext cx="2997723" cy="6554491"/>
          </a:xfrm>
        </p:spPr>
      </p:pic>
    </p:spTree>
    <p:extLst>
      <p:ext uri="{BB962C8B-B14F-4D97-AF65-F5344CB8AC3E}">
        <p14:creationId xmlns:p14="http://schemas.microsoft.com/office/powerpoint/2010/main" val="4084626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BAC1ED41-C1F9-D507-AB3F-AE4D54E4D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Sebelum</a:t>
            </a:r>
            <a:r>
              <a:rPr lang="en-US" dirty="0"/>
              <a:t> </a:t>
            </a:r>
            <a:r>
              <a:rPr lang="en-US" dirty="0" err="1"/>
              <a:t>menambah</a:t>
            </a:r>
            <a:r>
              <a:rPr lang="en-US" dirty="0"/>
              <a:t> data</a:t>
            </a:r>
            <a:endParaRPr lang="id-ID" dirty="0"/>
          </a:p>
        </p:txBody>
      </p:sp>
      <p:pic>
        <p:nvPicPr>
          <p:cNvPr id="7" name="Tampungan Konten 6">
            <a:extLst>
              <a:ext uri="{FF2B5EF4-FFF2-40B4-BE49-F238E27FC236}">
                <a16:creationId xmlns:a16="http://schemas.microsoft.com/office/drawing/2014/main" id="{D3FC019D-1372-4B6E-4FC7-A5BD91549B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705" y="2052638"/>
            <a:ext cx="8634366" cy="4195762"/>
          </a:xfrm>
        </p:spPr>
      </p:pic>
    </p:spTree>
    <p:extLst>
      <p:ext uri="{BB962C8B-B14F-4D97-AF65-F5344CB8AC3E}">
        <p14:creationId xmlns:p14="http://schemas.microsoft.com/office/powerpoint/2010/main" val="2428452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7329517-7A0A-DFE8-8BC6-FBABF0A3A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Sesudah</a:t>
            </a:r>
            <a:r>
              <a:rPr lang="en-US" dirty="0"/>
              <a:t> </a:t>
            </a:r>
            <a:r>
              <a:rPr lang="en-US" dirty="0" err="1"/>
              <a:t>menambah</a:t>
            </a:r>
            <a:r>
              <a:rPr lang="en-US" dirty="0"/>
              <a:t> data</a:t>
            </a:r>
            <a:endParaRPr lang="id-ID" dirty="0"/>
          </a:p>
        </p:txBody>
      </p:sp>
      <p:pic>
        <p:nvPicPr>
          <p:cNvPr id="5" name="Tampungan Konten 4">
            <a:extLst>
              <a:ext uri="{FF2B5EF4-FFF2-40B4-BE49-F238E27FC236}">
                <a16:creationId xmlns:a16="http://schemas.microsoft.com/office/drawing/2014/main" id="{4B1F4E7F-9F20-EFCD-63DD-043B19886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2932" y="2052638"/>
            <a:ext cx="8727912" cy="4195762"/>
          </a:xfrm>
        </p:spPr>
      </p:pic>
    </p:spTree>
    <p:extLst>
      <p:ext uri="{BB962C8B-B14F-4D97-AF65-F5344CB8AC3E}">
        <p14:creationId xmlns:p14="http://schemas.microsoft.com/office/powerpoint/2010/main" val="743705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Judul 3">
            <a:extLst>
              <a:ext uri="{FF2B5EF4-FFF2-40B4-BE49-F238E27FC236}">
                <a16:creationId xmlns:a16="http://schemas.microsoft.com/office/drawing/2014/main" id="{768113BC-BEFA-2B68-07C7-DAFF0AC87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61303"/>
          </a:xfrm>
        </p:spPr>
        <p:txBody>
          <a:bodyPr/>
          <a:lstStyle/>
          <a:p>
            <a:r>
              <a:rPr lang="id-ID" dirty="0">
                <a:hlinkClick r:id="rId2"/>
              </a:rPr>
              <a:t>Code - </a:t>
            </a:r>
            <a:r>
              <a:rPr lang="id-ID" dirty="0" err="1">
                <a:hlinkClick r:id="rId2"/>
              </a:rPr>
              <a:t>Auth</a:t>
            </a:r>
            <a:r>
              <a:rPr lang="id-ID" dirty="0">
                <a:hlinkClick r:id="rId2"/>
              </a:rPr>
              <a:t> </a:t>
            </a:r>
            <a:r>
              <a:rPr lang="id-ID" dirty="0" err="1">
                <a:hlinkClick r:id="rId2"/>
              </a:rPr>
              <a:t>Helper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878158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</TotalTime>
  <Words>10</Words>
  <Application>Microsoft Office PowerPoint</Application>
  <PresentationFormat>Layar Lebar</PresentationFormat>
  <Paragraphs>3</Paragraphs>
  <Slides>4</Slides>
  <Notes>0</Notes>
  <HiddenSlides>0</HiddenSlides>
  <MMClips>1</MMClips>
  <ScaleCrop>false</ScaleCrop>
  <HeadingPairs>
    <vt:vector size="6" baseType="variant">
      <vt:variant>
        <vt:lpstr>Font Dipakai</vt:lpstr>
      </vt:variant>
      <vt:variant>
        <vt:i4>3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</vt:lpstr>
      <vt:lpstr>Presentasi PowerPoint</vt:lpstr>
      <vt:lpstr>Sebelum menambah data</vt:lpstr>
      <vt:lpstr>Sesudah menambah data</vt:lpstr>
      <vt:lpstr>Code - Auth Helper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Sebelum menambah data</dc:title>
  <dc:creator>Figo Collins Sitanggang</dc:creator>
  <cp:lastModifiedBy>Figo Collins Sitanggang</cp:lastModifiedBy>
  <cp:revision>5</cp:revision>
  <dcterms:created xsi:type="dcterms:W3CDTF">2022-11-12T13:08:20Z</dcterms:created>
  <dcterms:modified xsi:type="dcterms:W3CDTF">2022-11-12T13:19:48Z</dcterms:modified>
</cp:coreProperties>
</file>

<file path=docProps/thumbnail.jpeg>
</file>